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Barlow Semi Condensed Medium" panose="020B060402020202020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Fjalla One" panose="020B0604020202020204" charset="0"/>
      <p:regular r:id="rId26"/>
    </p:embeddedFont>
    <p:embeddedFont>
      <p:font typeface="Proxima Nova Semibold" panose="020B0604020202020204" charset="0"/>
      <p:regular r:id="rId27"/>
      <p:bold r:id="rId28"/>
      <p:boldItalic r:id="rId29"/>
    </p:embeddedFont>
    <p:embeddedFont>
      <p:font typeface="Barlow Semi Condensed" panose="020B0604020202020204" charset="0"/>
      <p:regular r:id="rId30"/>
      <p:bold r:id="rId31"/>
      <p:italic r:id="rId32"/>
      <p:boldItalic r:id="rId33"/>
    </p:embeddedFont>
    <p:embeddedFont>
      <p:font typeface="Barlow Semi Condensed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8A1FB-5ADE-40A8-B0B6-46DCDEFF8E41}">
  <a:tblStyle styleId="{BAE8A1FB-5ADE-40A8-B0B6-46DCDEFF8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3d99fd45d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3d99fd45d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13d99fd45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13d99fd45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3d99fd45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3d99fd45d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20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20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3d99fd45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3d99fd45d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13d99fd45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13d99fd45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3e9a75ae8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3e9a75ae8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3e9a75ae8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3e9a75ae8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3d99fd45d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13d99fd45d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Báo cáo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bài tập lớn </a:t>
            </a:r>
            <a:endParaRPr sz="5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370000" y="3794725"/>
            <a:ext cx="37740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Công nghệ Web và dịch vụ trực tuyến - Nhóm 25 (Tứ giác)</a:t>
            </a: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44"/>
          <p:cNvSpPr txBox="1">
            <a:spLocks noGrp="1"/>
          </p:cNvSpPr>
          <p:nvPr>
            <p:ph type="title"/>
          </p:nvPr>
        </p:nvSpPr>
        <p:spPr>
          <a:xfrm>
            <a:off x="2437650" y="4629050"/>
            <a:ext cx="4035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Đóng góp mỗi thành viên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4" name="Google Shape;2204;p44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45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Đóng góp mỗi thành viên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10" name="Google Shape;2210;p45"/>
          <p:cNvGraphicFramePr/>
          <p:nvPr>
            <p:extLst>
              <p:ext uri="{D42A27DB-BD31-4B8C-83A1-F6EECF244321}">
                <p14:modId xmlns:p14="http://schemas.microsoft.com/office/powerpoint/2010/main" val="3713807328"/>
              </p:ext>
            </p:extLst>
          </p:nvPr>
        </p:nvGraphicFramePr>
        <p:xfrm>
          <a:off x="1023750" y="880350"/>
          <a:ext cx="7239000" cy="4043125"/>
        </p:xfrm>
        <a:graphic>
          <a:graphicData uri="http://schemas.openxmlformats.org/drawingml/2006/table">
            <a:tbl>
              <a:tblPr>
                <a:noFill/>
                <a:tableStyleId>{BAE8A1FB-5ADE-40A8-B0B6-46DCDEFF8E41}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Trần Ngọc Lâm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Front-end cho trang web khách hàng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Hỗ trợ xây dựng database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Hỗ trợ truy vấn SQL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37 </a:t>
                      </a:r>
                      <a:r>
                        <a:rPr lang="en" dirty="0"/>
                        <a:t>%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Nguyễn Văn Công Sơn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Back-end tạo model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Back-end tạo service cho Thanh toán, Giỏ hàng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Xây dựng database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26 </a:t>
                      </a:r>
                      <a:r>
                        <a:rPr lang="en" dirty="0"/>
                        <a:t>% 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Nguyễn Sỹ Lợi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Back-end tạo service cho QTV, Khách hàng, Sách, Bình luận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Hỗ trợ xây dựng database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30 </a:t>
                      </a:r>
                      <a:r>
                        <a:rPr lang="en" dirty="0"/>
                        <a:t>%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Nguyễn Việt Tùng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Front-end cho trang web quản trị viên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 Mức độ đóng góp: </a:t>
                      </a:r>
                      <a:r>
                        <a:rPr lang="en" dirty="0" smtClean="0"/>
                        <a:t>7 </a:t>
                      </a:r>
                      <a:r>
                        <a:rPr lang="en" dirty="0"/>
                        <a:t>% 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6"/>
          <p:cNvSpPr txBox="1">
            <a:spLocks noGrp="1"/>
          </p:cNvSpPr>
          <p:nvPr>
            <p:ph type="title"/>
          </p:nvPr>
        </p:nvSpPr>
        <p:spPr>
          <a:xfrm>
            <a:off x="2437650" y="4629050"/>
            <a:ext cx="4035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Demo kết quả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6" name="Google Shape;2216;p46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2" name="Google Shape;2222;p4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youremail@freepik.com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+91  620 421 838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yourcompany.com</a:t>
            </a:r>
            <a:endParaRPr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223" name="Google Shape;2223;p47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24" name="Google Shape;2224;p47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2225" name="Google Shape;2225;p47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6" name="Google Shape;2226;p47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2227" name="Google Shape;2227;p47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1" name="Google Shape;2231;p47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2232" name="Google Shape;2232;p47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7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7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7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6" name="Google Shape;2236;p47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Mục lục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664208" y="64369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Thông tin thành viên</a:t>
            </a:r>
            <a:endParaRPr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664208" y="175747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Mô tả đề tài và tính năng</a:t>
            </a:r>
            <a:endParaRPr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664208" y="28163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Đóng góp mỗi thành viên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664208" y="38953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kết quả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7"/>
          <p:cNvSpPr txBox="1">
            <a:spLocks noGrp="1"/>
          </p:cNvSpPr>
          <p:nvPr>
            <p:ph type="title"/>
          </p:nvPr>
        </p:nvSpPr>
        <p:spPr>
          <a:xfrm>
            <a:off x="2740500" y="3372150"/>
            <a:ext cx="34302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Thông tin thành viên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</a:t>
            </a:r>
            <a:endParaRPr/>
          </a:p>
        </p:txBody>
      </p:sp>
      <p:sp>
        <p:nvSpPr>
          <p:cNvPr id="2152" name="Google Shape;2152;p3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Trần Ngọc Lâm</a:t>
            </a:r>
            <a:endParaRPr/>
          </a:p>
        </p:txBody>
      </p:sp>
      <p:sp>
        <p:nvSpPr>
          <p:cNvPr id="2153" name="Google Shape;2153;p38"/>
          <p:cNvSpPr txBox="1">
            <a:spLocks noGrp="1"/>
          </p:cNvSpPr>
          <p:nvPr>
            <p:ph type="subTitle" idx="3"/>
          </p:nvPr>
        </p:nvSpPr>
        <p:spPr>
          <a:xfrm>
            <a:off x="5468097" y="1545325"/>
            <a:ext cx="241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Nguyễn Văn Công Sơn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4" name="Google Shape;2154;p3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Nguyễn Sỹ Lợi</a:t>
            </a:r>
            <a:endParaRPr/>
          </a:p>
        </p:txBody>
      </p:sp>
      <p:sp>
        <p:nvSpPr>
          <p:cNvPr id="2155" name="Google Shape;2155;p3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Nguyễn Việt Tùng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6" name="Google Shape;2156;p38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57" name="Google Shape;2157;p38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58" name="Google Shape;2158;p38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59" name="Google Shape;2159;p38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39"/>
          <p:cNvSpPr txBox="1">
            <a:spLocks noGrp="1"/>
          </p:cNvSpPr>
          <p:nvPr>
            <p:ph type="title"/>
          </p:nvPr>
        </p:nvSpPr>
        <p:spPr>
          <a:xfrm>
            <a:off x="2740500" y="3978325"/>
            <a:ext cx="34302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Mô tả đề tài và tính năng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5" name="Google Shape;2165;p39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0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Mô tả đề tài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1" name="Google Shape;2171;p40"/>
          <p:cNvSpPr txBox="1">
            <a:spLocks noGrp="1"/>
          </p:cNvSpPr>
          <p:nvPr>
            <p:ph type="subTitle" idx="1"/>
          </p:nvPr>
        </p:nvSpPr>
        <p:spPr>
          <a:xfrm>
            <a:off x="1142500" y="905775"/>
            <a:ext cx="70869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Xây dựng website bán sách và quản lý việc bán sách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Người dùng có thể xem, tìm kiếm, đặt hàng, mua bán sách thông qua trang web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Quản trị viên có thể quản lý người dùng, các loại sách và đơn hàng</a:t>
            </a:r>
            <a:endParaRPr sz="1600"/>
          </a:p>
        </p:txBody>
      </p:sp>
      <p:sp>
        <p:nvSpPr>
          <p:cNvPr id="2172" name="Google Shape;2172;p40"/>
          <p:cNvSpPr txBox="1"/>
          <p:nvPr/>
        </p:nvSpPr>
        <p:spPr>
          <a:xfrm>
            <a:off x="1454500" y="26965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0"/>
          <p:cNvSpPr txBox="1"/>
          <p:nvPr/>
        </p:nvSpPr>
        <p:spPr>
          <a:xfrm>
            <a:off x="5573725" y="2741975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4" name="Google Shape;2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50" y="2536150"/>
            <a:ext cx="3834225" cy="18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504" y="2536150"/>
            <a:ext cx="3823944" cy="188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1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Mô tả đề tài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1" name="Google Shape;2181;p41"/>
          <p:cNvSpPr txBox="1"/>
          <p:nvPr/>
        </p:nvSpPr>
        <p:spPr>
          <a:xfrm>
            <a:off x="1454500" y="26965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41"/>
          <p:cNvSpPr txBox="1"/>
          <p:nvPr/>
        </p:nvSpPr>
        <p:spPr>
          <a:xfrm>
            <a:off x="5573725" y="2741975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3" name="Google Shape;21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226" y="1354200"/>
            <a:ext cx="5058826" cy="28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Mô tả đề tài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9" name="Google Shape;2189;p42"/>
          <p:cNvSpPr txBox="1"/>
          <p:nvPr/>
        </p:nvSpPr>
        <p:spPr>
          <a:xfrm>
            <a:off x="1454500" y="2696550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42"/>
          <p:cNvSpPr txBox="1"/>
          <p:nvPr/>
        </p:nvSpPr>
        <p:spPr>
          <a:xfrm>
            <a:off x="5573725" y="2741975"/>
            <a:ext cx="19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02" y="886702"/>
            <a:ext cx="3771831" cy="18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700" y="3004687"/>
            <a:ext cx="3771824" cy="18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3"/>
          <p:cNvSpPr txBox="1">
            <a:spLocks noGrp="1"/>
          </p:cNvSpPr>
          <p:nvPr>
            <p:ph type="title"/>
          </p:nvPr>
        </p:nvSpPr>
        <p:spPr>
          <a:xfrm>
            <a:off x="2238453" y="20489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Tính năng chi tiết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98" name="Google Shape;2198;p43"/>
          <p:cNvGraphicFramePr/>
          <p:nvPr/>
        </p:nvGraphicFramePr>
        <p:xfrm>
          <a:off x="1023750" y="88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{BAE8A1FB-5ADE-40A8-B0B6-46DCDEFF8E41}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Khách hàng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Quản trị viên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702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Đăng ký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Đăng nhập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thông tin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Tìm kiếm sách theo tên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Lọc sản phẩm theo giá bán, doanh số bán hàng, …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Thêm sách vào giỏ hàng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Thực hiện thanh toán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Bình luận, đánh giá về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các loại sách được gợi ý liên quan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Đăng nhập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thông tin các đơn hàng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 thông tin khách hàng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Xem, thêm, xóa, sửa thông tin của sách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Chỉnh sửa banner trang web</a:t>
                      </a:r>
                      <a:endParaRPr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372</Words>
  <Application>Microsoft Office PowerPoint</Application>
  <PresentationFormat>On-screen Show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Barlow Semi Condensed Medium</vt:lpstr>
      <vt:lpstr>Roboto Condensed Light</vt:lpstr>
      <vt:lpstr>Proxima Nova</vt:lpstr>
      <vt:lpstr>Fjalla One</vt:lpstr>
      <vt:lpstr>Proxima Nova Semibold</vt:lpstr>
      <vt:lpstr>Barlow Semi Condensed</vt:lpstr>
      <vt:lpstr>Times New Roman</vt:lpstr>
      <vt:lpstr>Barlow Semi Condensed Light</vt:lpstr>
      <vt:lpstr>Technology Consulting by Slidesgo</vt:lpstr>
      <vt:lpstr>Slidesgo Final Pages</vt:lpstr>
      <vt:lpstr>Báo cáo  bài tập lớn </vt:lpstr>
      <vt:lpstr>Mục lục</vt:lpstr>
      <vt:lpstr>Thông tin thành viên  </vt:lpstr>
      <vt:lpstr>Thành viên</vt:lpstr>
      <vt:lpstr>Mô tả đề tài và tính năng    </vt:lpstr>
      <vt:lpstr>Mô tả đề tài</vt:lpstr>
      <vt:lpstr>Mô tả đề tài</vt:lpstr>
      <vt:lpstr>Mô tả đề tài</vt:lpstr>
      <vt:lpstr>Tính năng chi tiết</vt:lpstr>
      <vt:lpstr>Đóng góp mỗi thành viên      </vt:lpstr>
      <vt:lpstr>Đóng góp mỗi thành viên </vt:lpstr>
      <vt:lpstr>Demo kết quả      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bài tập lớn </dc:title>
  <cp:lastModifiedBy>Admin</cp:lastModifiedBy>
  <cp:revision>3</cp:revision>
  <dcterms:modified xsi:type="dcterms:W3CDTF">2022-07-21T10:03:10Z</dcterms:modified>
</cp:coreProperties>
</file>